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2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</p:sldIdLst>
  <p:sldSz cy="5143500" cx="9144000"/>
  <p:notesSz cx="6858000" cy="9144000"/>
  <p:embeddedFontLst>
    <p:embeddedFont>
      <p:font typeface="Inter"/>
      <p:regular r:id="rId18"/>
      <p:bold r:id="rId19"/>
      <p:italic r:id="rId20"/>
      <p:boldItalic r:id="rId21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Inter-italic.fntdata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21" Type="http://schemas.openxmlformats.org/officeDocument/2006/relationships/font" Target="fonts/Inter-boldItalic.fntdata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19" Type="http://schemas.openxmlformats.org/officeDocument/2006/relationships/font" Target="fonts/Inter-bold.fntdata"/><Relationship Id="rId6" Type="http://schemas.openxmlformats.org/officeDocument/2006/relationships/slide" Target="slides/slide1.xml"/><Relationship Id="rId18" Type="http://schemas.openxmlformats.org/officeDocument/2006/relationships/font" Target="fonts/Inter-regular.fntdata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386b26639e9_0_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386b26639e9_0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g386b26639e9_0_5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5" name="Google Shape;155;g386b26639e9_0_5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g386b26639e9_0_5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1" name="Google Shape;161;g386b26639e9_0_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g386b26639e9_1_5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5" name="Google Shape;165;g386b26639e9_1_5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5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" name="Google Shape;57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386b26639e9_0_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g386b26639e9_0_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g386b26639e9_0_1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" name="Google Shape;65;g386b26639e9_0_1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g386b26639e9_0_2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" name="Google Shape;102;g386b26639e9_0_2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g386b26639e9_1_10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6" name="Google Shape;106;g386b26639e9_1_10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g386b26639e9_0_2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3" name="Google Shape;143;g386b26639e9_0_2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5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g386b26639e9_0_3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7" name="Google Shape;147;g386b26639e9_0_3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g386b26639e9_0_4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1" name="Google Shape;151;g386b26639e9_0_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3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1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6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7.png"/><Relationship Id="rId4" Type="http://schemas.openxmlformats.org/officeDocument/2006/relationships/hyperlink" Target="https://trimagent.ru/" TargetMode="Externa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5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10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9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0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4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2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/>
        </p:nvSpPr>
        <p:spPr>
          <a:xfrm>
            <a:off x="2211325" y="2622075"/>
            <a:ext cx="4572000" cy="775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 sz="1800">
                <a:solidFill>
                  <a:srgbClr val="F3783D"/>
                </a:solidFill>
              </a:rPr>
              <a:t>Описание</a:t>
            </a:r>
            <a:endParaRPr sz="1800">
              <a:solidFill>
                <a:srgbClr val="F3783D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22"/>
          <p:cNvSpPr txBox="1"/>
          <p:nvPr/>
        </p:nvSpPr>
        <p:spPr>
          <a:xfrm>
            <a:off x="5998743" y="1968002"/>
            <a:ext cx="11496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9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  <a:t>от 10 000 р/мес</a:t>
            </a:r>
            <a:endParaRPr sz="900">
              <a:solidFill>
                <a:schemeClr val="lt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158" name="Google Shape;158;p22"/>
          <p:cNvSpPr txBox="1"/>
          <p:nvPr/>
        </p:nvSpPr>
        <p:spPr>
          <a:xfrm>
            <a:off x="5998743" y="2626575"/>
            <a:ext cx="11496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sz="9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  <a:t>от 15 000 р/мес</a:t>
            </a:r>
            <a:endParaRPr sz="900">
              <a:solidFill>
                <a:schemeClr val="lt1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62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24"/>
          <p:cNvSpPr txBox="1"/>
          <p:nvPr/>
        </p:nvSpPr>
        <p:spPr>
          <a:xfrm>
            <a:off x="3666450" y="1613550"/>
            <a:ext cx="1811100" cy="33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  <a:t>+7 903 000-50-55</a:t>
            </a:r>
            <a:endParaRPr>
              <a:solidFill>
                <a:schemeClr val="lt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168" name="Google Shape;168;p24"/>
          <p:cNvSpPr txBox="1"/>
          <p:nvPr/>
        </p:nvSpPr>
        <p:spPr>
          <a:xfrm>
            <a:off x="3666450" y="2240550"/>
            <a:ext cx="1926600" cy="33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 u="sng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  <a:hlinkClick r:id="rId4">
                  <a:extLst>
                    <a:ext uri="{A12FA001-AC4F-418D-AE19-62706E023703}">
                      <ahyp:hlinkClr val="tx"/>
                    </a:ext>
                  </a:extLst>
                </a:hlinkClick>
              </a:rPr>
              <a:t>https://trimagent.ru/</a:t>
            </a:r>
            <a:endParaRPr>
              <a:solidFill>
                <a:schemeClr val="lt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169" name="Google Shape;169;p24"/>
          <p:cNvSpPr txBox="1"/>
          <p:nvPr/>
        </p:nvSpPr>
        <p:spPr>
          <a:xfrm>
            <a:off x="3728550" y="2867550"/>
            <a:ext cx="1926600" cy="33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ru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  <a:t>den@trimagent.ru</a:t>
            </a:r>
            <a:endParaRPr>
              <a:solidFill>
                <a:schemeClr val="lt1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8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6"/>
          <p:cNvSpPr txBox="1"/>
          <p:nvPr/>
        </p:nvSpPr>
        <p:spPr>
          <a:xfrm>
            <a:off x="506143" y="1795800"/>
            <a:ext cx="11496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 sz="9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  <a:t>10</a:t>
            </a:r>
            <a:endParaRPr sz="900">
              <a:solidFill>
                <a:schemeClr val="lt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68" name="Google Shape;68;p16"/>
          <p:cNvSpPr txBox="1"/>
          <p:nvPr/>
        </p:nvSpPr>
        <p:spPr>
          <a:xfrm>
            <a:off x="506143" y="2062700"/>
            <a:ext cx="11496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 sz="9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  <a:t>30</a:t>
            </a:r>
            <a:endParaRPr sz="900">
              <a:solidFill>
                <a:schemeClr val="lt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69" name="Google Shape;69;p16"/>
          <p:cNvSpPr txBox="1"/>
          <p:nvPr/>
        </p:nvSpPr>
        <p:spPr>
          <a:xfrm>
            <a:off x="506143" y="2314201"/>
            <a:ext cx="11496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 sz="9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  <a:t>50</a:t>
            </a:r>
            <a:endParaRPr sz="900">
              <a:solidFill>
                <a:schemeClr val="lt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70" name="Google Shape;70;p16"/>
          <p:cNvSpPr txBox="1"/>
          <p:nvPr/>
        </p:nvSpPr>
        <p:spPr>
          <a:xfrm>
            <a:off x="506143" y="2581101"/>
            <a:ext cx="11496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 sz="9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  <a:t>100</a:t>
            </a:r>
            <a:endParaRPr sz="900">
              <a:solidFill>
                <a:schemeClr val="lt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71" name="Google Shape;71;p16"/>
          <p:cNvSpPr txBox="1"/>
          <p:nvPr/>
        </p:nvSpPr>
        <p:spPr>
          <a:xfrm>
            <a:off x="506143" y="2821925"/>
            <a:ext cx="11496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 sz="9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  <a:t>300</a:t>
            </a:r>
            <a:endParaRPr sz="900">
              <a:solidFill>
                <a:schemeClr val="lt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72" name="Google Shape;72;p16"/>
          <p:cNvSpPr txBox="1"/>
          <p:nvPr/>
        </p:nvSpPr>
        <p:spPr>
          <a:xfrm>
            <a:off x="506143" y="3088825"/>
            <a:ext cx="11496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 sz="9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  <a:t>500</a:t>
            </a:r>
            <a:endParaRPr sz="900">
              <a:solidFill>
                <a:schemeClr val="lt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73" name="Google Shape;73;p16"/>
          <p:cNvSpPr txBox="1"/>
          <p:nvPr/>
        </p:nvSpPr>
        <p:spPr>
          <a:xfrm>
            <a:off x="506143" y="3340326"/>
            <a:ext cx="11496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 sz="9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  <a:t>1000</a:t>
            </a:r>
            <a:endParaRPr sz="900">
              <a:solidFill>
                <a:schemeClr val="lt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74" name="Google Shape;74;p16"/>
          <p:cNvSpPr txBox="1"/>
          <p:nvPr/>
        </p:nvSpPr>
        <p:spPr>
          <a:xfrm>
            <a:off x="506143" y="3607226"/>
            <a:ext cx="11496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 sz="9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  <a:t>1500</a:t>
            </a:r>
            <a:endParaRPr sz="900">
              <a:solidFill>
                <a:schemeClr val="lt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75" name="Google Shape;75;p16"/>
          <p:cNvSpPr txBox="1"/>
          <p:nvPr/>
        </p:nvSpPr>
        <p:spPr>
          <a:xfrm>
            <a:off x="506143" y="3863451"/>
            <a:ext cx="11496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 sz="9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  <a:t>2000</a:t>
            </a:r>
            <a:endParaRPr sz="900">
              <a:solidFill>
                <a:schemeClr val="lt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76" name="Google Shape;76;p16"/>
          <p:cNvSpPr txBox="1"/>
          <p:nvPr/>
        </p:nvSpPr>
        <p:spPr>
          <a:xfrm>
            <a:off x="506143" y="4130351"/>
            <a:ext cx="11496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 sz="9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  <a:t>более 2000</a:t>
            </a:r>
            <a:endParaRPr sz="900">
              <a:solidFill>
                <a:schemeClr val="lt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77" name="Google Shape;77;p16"/>
          <p:cNvSpPr txBox="1"/>
          <p:nvPr/>
        </p:nvSpPr>
        <p:spPr>
          <a:xfrm>
            <a:off x="1772118" y="1795800"/>
            <a:ext cx="11496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 sz="9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  <a:t>300</a:t>
            </a:r>
            <a:endParaRPr sz="900">
              <a:solidFill>
                <a:schemeClr val="lt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78" name="Google Shape;78;p16"/>
          <p:cNvSpPr txBox="1"/>
          <p:nvPr/>
        </p:nvSpPr>
        <p:spPr>
          <a:xfrm>
            <a:off x="1772118" y="2062700"/>
            <a:ext cx="11496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 sz="9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  <a:t>900</a:t>
            </a:r>
            <a:endParaRPr sz="900">
              <a:solidFill>
                <a:schemeClr val="lt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79" name="Google Shape;79;p16"/>
          <p:cNvSpPr txBox="1"/>
          <p:nvPr/>
        </p:nvSpPr>
        <p:spPr>
          <a:xfrm>
            <a:off x="1772118" y="2314201"/>
            <a:ext cx="11496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 sz="9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  <a:t>1</a:t>
            </a:r>
            <a:r>
              <a:rPr lang="ru" sz="9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  <a:t>500</a:t>
            </a:r>
            <a:endParaRPr sz="900">
              <a:solidFill>
                <a:schemeClr val="lt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80" name="Google Shape;80;p16"/>
          <p:cNvSpPr txBox="1"/>
          <p:nvPr/>
        </p:nvSpPr>
        <p:spPr>
          <a:xfrm>
            <a:off x="1772118" y="2581101"/>
            <a:ext cx="11496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 sz="9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  <a:t>3 000</a:t>
            </a:r>
            <a:endParaRPr sz="900">
              <a:solidFill>
                <a:schemeClr val="lt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81" name="Google Shape;81;p16"/>
          <p:cNvSpPr txBox="1"/>
          <p:nvPr/>
        </p:nvSpPr>
        <p:spPr>
          <a:xfrm>
            <a:off x="1772118" y="2821925"/>
            <a:ext cx="11496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 sz="9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  <a:t>9 000</a:t>
            </a:r>
            <a:endParaRPr sz="900">
              <a:solidFill>
                <a:schemeClr val="lt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82" name="Google Shape;82;p16"/>
          <p:cNvSpPr txBox="1"/>
          <p:nvPr/>
        </p:nvSpPr>
        <p:spPr>
          <a:xfrm>
            <a:off x="1772118" y="3088825"/>
            <a:ext cx="11496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 sz="9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  <a:t>1</a:t>
            </a:r>
            <a:r>
              <a:rPr lang="ru" sz="9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  <a:t>5 000</a:t>
            </a:r>
            <a:endParaRPr sz="900">
              <a:solidFill>
                <a:schemeClr val="lt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83" name="Google Shape;83;p16"/>
          <p:cNvSpPr txBox="1"/>
          <p:nvPr/>
        </p:nvSpPr>
        <p:spPr>
          <a:xfrm>
            <a:off x="1772118" y="3340326"/>
            <a:ext cx="11496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 sz="9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  <a:t>30 000</a:t>
            </a:r>
            <a:endParaRPr sz="900">
              <a:solidFill>
                <a:schemeClr val="lt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84" name="Google Shape;84;p16"/>
          <p:cNvSpPr txBox="1"/>
          <p:nvPr/>
        </p:nvSpPr>
        <p:spPr>
          <a:xfrm>
            <a:off x="1772118" y="3607226"/>
            <a:ext cx="11496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 sz="9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  <a:t>45 000</a:t>
            </a:r>
            <a:endParaRPr sz="900">
              <a:solidFill>
                <a:schemeClr val="lt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85" name="Google Shape;85;p16"/>
          <p:cNvSpPr txBox="1"/>
          <p:nvPr/>
        </p:nvSpPr>
        <p:spPr>
          <a:xfrm>
            <a:off x="1772118" y="3863451"/>
            <a:ext cx="11496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 sz="9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  <a:t>60 000</a:t>
            </a:r>
            <a:endParaRPr sz="900">
              <a:solidFill>
                <a:schemeClr val="lt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86" name="Google Shape;86;p16"/>
          <p:cNvSpPr txBox="1"/>
          <p:nvPr/>
        </p:nvSpPr>
        <p:spPr>
          <a:xfrm>
            <a:off x="1772118" y="4130351"/>
            <a:ext cx="11496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 sz="9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  <a:t>по запросу</a:t>
            </a:r>
            <a:endParaRPr sz="900">
              <a:solidFill>
                <a:schemeClr val="lt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87" name="Google Shape;87;p16"/>
          <p:cNvSpPr txBox="1"/>
          <p:nvPr/>
        </p:nvSpPr>
        <p:spPr>
          <a:xfrm>
            <a:off x="2921718" y="1795800"/>
            <a:ext cx="11496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 sz="9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  <a:t>10 000</a:t>
            </a:r>
            <a:endParaRPr sz="900">
              <a:solidFill>
                <a:schemeClr val="lt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88" name="Google Shape;88;p16"/>
          <p:cNvSpPr txBox="1"/>
          <p:nvPr/>
        </p:nvSpPr>
        <p:spPr>
          <a:xfrm>
            <a:off x="2921718" y="2062700"/>
            <a:ext cx="11496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 sz="9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  <a:t>20 000</a:t>
            </a:r>
            <a:endParaRPr sz="900">
              <a:solidFill>
                <a:schemeClr val="lt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89" name="Google Shape;89;p16"/>
          <p:cNvSpPr txBox="1"/>
          <p:nvPr/>
        </p:nvSpPr>
        <p:spPr>
          <a:xfrm>
            <a:off x="2921718" y="2314201"/>
            <a:ext cx="11496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 sz="9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  <a:t>30 000</a:t>
            </a:r>
            <a:endParaRPr sz="900">
              <a:solidFill>
                <a:schemeClr val="lt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90" name="Google Shape;90;p16"/>
          <p:cNvSpPr txBox="1"/>
          <p:nvPr/>
        </p:nvSpPr>
        <p:spPr>
          <a:xfrm>
            <a:off x="2921718" y="2581101"/>
            <a:ext cx="11496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 sz="9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  <a:t>40 000</a:t>
            </a:r>
            <a:endParaRPr sz="900">
              <a:solidFill>
                <a:schemeClr val="lt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91" name="Google Shape;91;p16"/>
          <p:cNvSpPr txBox="1"/>
          <p:nvPr/>
        </p:nvSpPr>
        <p:spPr>
          <a:xfrm>
            <a:off x="2921718" y="2821925"/>
            <a:ext cx="11496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 sz="9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  <a:t>50 000</a:t>
            </a:r>
            <a:endParaRPr sz="900">
              <a:solidFill>
                <a:schemeClr val="lt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92" name="Google Shape;92;p16"/>
          <p:cNvSpPr txBox="1"/>
          <p:nvPr/>
        </p:nvSpPr>
        <p:spPr>
          <a:xfrm>
            <a:off x="2921718" y="3088825"/>
            <a:ext cx="11496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 sz="9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  <a:t>70 000</a:t>
            </a:r>
            <a:endParaRPr sz="900">
              <a:solidFill>
                <a:schemeClr val="lt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93" name="Google Shape;93;p16"/>
          <p:cNvSpPr txBox="1"/>
          <p:nvPr/>
        </p:nvSpPr>
        <p:spPr>
          <a:xfrm>
            <a:off x="2921718" y="3340326"/>
            <a:ext cx="11496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 sz="9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  <a:t>по запросу</a:t>
            </a:r>
            <a:endParaRPr sz="900">
              <a:solidFill>
                <a:schemeClr val="lt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94" name="Google Shape;94;p16"/>
          <p:cNvSpPr txBox="1"/>
          <p:nvPr/>
        </p:nvSpPr>
        <p:spPr>
          <a:xfrm>
            <a:off x="2921718" y="3607226"/>
            <a:ext cx="11496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 sz="9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  <a:t>по запросу</a:t>
            </a:r>
            <a:endParaRPr sz="900">
              <a:solidFill>
                <a:schemeClr val="lt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95" name="Google Shape;95;p16"/>
          <p:cNvSpPr txBox="1"/>
          <p:nvPr/>
        </p:nvSpPr>
        <p:spPr>
          <a:xfrm>
            <a:off x="2921718" y="3863451"/>
            <a:ext cx="11496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 sz="9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  <a:t>по запросу</a:t>
            </a:r>
            <a:endParaRPr sz="900">
              <a:solidFill>
                <a:schemeClr val="lt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96" name="Google Shape;96;p16"/>
          <p:cNvSpPr txBox="1"/>
          <p:nvPr/>
        </p:nvSpPr>
        <p:spPr>
          <a:xfrm>
            <a:off x="2921718" y="4130351"/>
            <a:ext cx="11496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 sz="9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  <a:t>по запросу</a:t>
            </a:r>
            <a:endParaRPr sz="900">
              <a:solidFill>
                <a:schemeClr val="lt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97" name="Google Shape;97;p16"/>
          <p:cNvSpPr txBox="1"/>
          <p:nvPr/>
        </p:nvSpPr>
        <p:spPr>
          <a:xfrm>
            <a:off x="7207093" y="3663435"/>
            <a:ext cx="11496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900">
                <a:solidFill>
                  <a:srgbClr val="F3783D"/>
                </a:solidFill>
                <a:latin typeface="Inter"/>
                <a:ea typeface="Inter"/>
                <a:cs typeface="Inter"/>
                <a:sym typeface="Inter"/>
              </a:rPr>
              <a:t>30 000 руб</a:t>
            </a:r>
            <a:endParaRPr b="1" sz="900">
              <a:solidFill>
                <a:srgbClr val="F3783D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98" name="Google Shape;98;p16"/>
          <p:cNvSpPr txBox="1"/>
          <p:nvPr/>
        </p:nvSpPr>
        <p:spPr>
          <a:xfrm>
            <a:off x="7174918" y="3904585"/>
            <a:ext cx="11496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900">
                <a:solidFill>
                  <a:srgbClr val="F3783D"/>
                </a:solidFill>
                <a:latin typeface="Inter"/>
                <a:ea typeface="Inter"/>
                <a:cs typeface="Inter"/>
                <a:sym typeface="Inter"/>
              </a:rPr>
              <a:t>5</a:t>
            </a:r>
            <a:r>
              <a:rPr b="1" lang="ru" sz="900">
                <a:solidFill>
                  <a:srgbClr val="F3783D"/>
                </a:solidFill>
                <a:latin typeface="Inter"/>
                <a:ea typeface="Inter"/>
                <a:cs typeface="Inter"/>
                <a:sym typeface="Inter"/>
              </a:rPr>
              <a:t>0 000 руб</a:t>
            </a:r>
            <a:endParaRPr b="1" sz="900">
              <a:solidFill>
                <a:srgbClr val="F3783D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99" name="Google Shape;99;p16"/>
          <p:cNvSpPr txBox="1"/>
          <p:nvPr/>
        </p:nvSpPr>
        <p:spPr>
          <a:xfrm>
            <a:off x="7393731" y="4173688"/>
            <a:ext cx="11496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900">
                <a:solidFill>
                  <a:srgbClr val="F3783D"/>
                </a:solidFill>
                <a:latin typeface="Inter"/>
                <a:ea typeface="Inter"/>
                <a:cs typeface="Inter"/>
                <a:sym typeface="Inter"/>
              </a:rPr>
              <a:t>9</a:t>
            </a:r>
            <a:r>
              <a:rPr b="1" lang="ru" sz="900">
                <a:solidFill>
                  <a:srgbClr val="F3783D"/>
                </a:solidFill>
                <a:latin typeface="Inter"/>
                <a:ea typeface="Inter"/>
                <a:cs typeface="Inter"/>
                <a:sym typeface="Inter"/>
              </a:rPr>
              <a:t>0 000 руб</a:t>
            </a:r>
            <a:endParaRPr b="1" sz="900">
              <a:solidFill>
                <a:srgbClr val="F3783D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18"/>
          <p:cNvSpPr txBox="1"/>
          <p:nvPr/>
        </p:nvSpPr>
        <p:spPr>
          <a:xfrm>
            <a:off x="506143" y="1795800"/>
            <a:ext cx="11496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 sz="9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  <a:t>10</a:t>
            </a:r>
            <a:endParaRPr sz="900">
              <a:solidFill>
                <a:schemeClr val="lt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109" name="Google Shape;109;p18"/>
          <p:cNvSpPr txBox="1"/>
          <p:nvPr/>
        </p:nvSpPr>
        <p:spPr>
          <a:xfrm>
            <a:off x="506143" y="2062700"/>
            <a:ext cx="11496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 sz="9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  <a:t>30</a:t>
            </a:r>
            <a:endParaRPr sz="900">
              <a:solidFill>
                <a:schemeClr val="lt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110" name="Google Shape;110;p18"/>
          <p:cNvSpPr txBox="1"/>
          <p:nvPr/>
        </p:nvSpPr>
        <p:spPr>
          <a:xfrm>
            <a:off x="506143" y="2314201"/>
            <a:ext cx="11496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 sz="9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  <a:t>50</a:t>
            </a:r>
            <a:endParaRPr sz="900">
              <a:solidFill>
                <a:schemeClr val="lt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111" name="Google Shape;111;p18"/>
          <p:cNvSpPr txBox="1"/>
          <p:nvPr/>
        </p:nvSpPr>
        <p:spPr>
          <a:xfrm>
            <a:off x="506143" y="2581101"/>
            <a:ext cx="11496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 sz="9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  <a:t>100</a:t>
            </a:r>
            <a:endParaRPr sz="900">
              <a:solidFill>
                <a:schemeClr val="lt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112" name="Google Shape;112;p18"/>
          <p:cNvSpPr txBox="1"/>
          <p:nvPr/>
        </p:nvSpPr>
        <p:spPr>
          <a:xfrm>
            <a:off x="506143" y="2821925"/>
            <a:ext cx="11496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 sz="9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  <a:t>300</a:t>
            </a:r>
            <a:endParaRPr sz="900">
              <a:solidFill>
                <a:schemeClr val="lt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113" name="Google Shape;113;p18"/>
          <p:cNvSpPr txBox="1"/>
          <p:nvPr/>
        </p:nvSpPr>
        <p:spPr>
          <a:xfrm>
            <a:off x="506143" y="3088825"/>
            <a:ext cx="11496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 sz="9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  <a:t>500</a:t>
            </a:r>
            <a:endParaRPr sz="900">
              <a:solidFill>
                <a:schemeClr val="lt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114" name="Google Shape;114;p18"/>
          <p:cNvSpPr txBox="1"/>
          <p:nvPr/>
        </p:nvSpPr>
        <p:spPr>
          <a:xfrm>
            <a:off x="506143" y="3340326"/>
            <a:ext cx="11496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 sz="9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  <a:t>1000</a:t>
            </a:r>
            <a:endParaRPr sz="900">
              <a:solidFill>
                <a:schemeClr val="lt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115" name="Google Shape;115;p18"/>
          <p:cNvSpPr txBox="1"/>
          <p:nvPr/>
        </p:nvSpPr>
        <p:spPr>
          <a:xfrm>
            <a:off x="506143" y="3607226"/>
            <a:ext cx="11496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 sz="9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  <a:t>1500</a:t>
            </a:r>
            <a:endParaRPr sz="900">
              <a:solidFill>
                <a:schemeClr val="lt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116" name="Google Shape;116;p18"/>
          <p:cNvSpPr txBox="1"/>
          <p:nvPr/>
        </p:nvSpPr>
        <p:spPr>
          <a:xfrm>
            <a:off x="506143" y="3863451"/>
            <a:ext cx="11496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 sz="9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  <a:t>2000</a:t>
            </a:r>
            <a:endParaRPr sz="900">
              <a:solidFill>
                <a:schemeClr val="lt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117" name="Google Shape;117;p18"/>
          <p:cNvSpPr txBox="1"/>
          <p:nvPr/>
        </p:nvSpPr>
        <p:spPr>
          <a:xfrm>
            <a:off x="506143" y="4130351"/>
            <a:ext cx="11496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 sz="9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  <a:t>более 2000</a:t>
            </a:r>
            <a:endParaRPr sz="900">
              <a:solidFill>
                <a:schemeClr val="lt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118" name="Google Shape;118;p18"/>
          <p:cNvSpPr txBox="1"/>
          <p:nvPr/>
        </p:nvSpPr>
        <p:spPr>
          <a:xfrm>
            <a:off x="1772118" y="1795800"/>
            <a:ext cx="11496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 sz="9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  <a:t>300</a:t>
            </a:r>
            <a:endParaRPr sz="900">
              <a:solidFill>
                <a:schemeClr val="lt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119" name="Google Shape;119;p18"/>
          <p:cNvSpPr txBox="1"/>
          <p:nvPr/>
        </p:nvSpPr>
        <p:spPr>
          <a:xfrm>
            <a:off x="1772118" y="2062700"/>
            <a:ext cx="11496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 sz="9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  <a:t>900</a:t>
            </a:r>
            <a:endParaRPr sz="900">
              <a:solidFill>
                <a:schemeClr val="lt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120" name="Google Shape;120;p18"/>
          <p:cNvSpPr txBox="1"/>
          <p:nvPr/>
        </p:nvSpPr>
        <p:spPr>
          <a:xfrm>
            <a:off x="1772118" y="2314201"/>
            <a:ext cx="11496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 sz="9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  <a:t>1500</a:t>
            </a:r>
            <a:endParaRPr sz="900">
              <a:solidFill>
                <a:schemeClr val="lt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121" name="Google Shape;121;p18"/>
          <p:cNvSpPr txBox="1"/>
          <p:nvPr/>
        </p:nvSpPr>
        <p:spPr>
          <a:xfrm>
            <a:off x="1772118" y="2581101"/>
            <a:ext cx="11496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 sz="9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  <a:t>3 000</a:t>
            </a:r>
            <a:endParaRPr sz="900">
              <a:solidFill>
                <a:schemeClr val="lt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122" name="Google Shape;122;p18"/>
          <p:cNvSpPr txBox="1"/>
          <p:nvPr/>
        </p:nvSpPr>
        <p:spPr>
          <a:xfrm>
            <a:off x="1772118" y="2821925"/>
            <a:ext cx="11496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 sz="9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  <a:t>9 000</a:t>
            </a:r>
            <a:endParaRPr sz="900">
              <a:solidFill>
                <a:schemeClr val="lt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123" name="Google Shape;123;p18"/>
          <p:cNvSpPr txBox="1"/>
          <p:nvPr/>
        </p:nvSpPr>
        <p:spPr>
          <a:xfrm>
            <a:off x="1772118" y="3088825"/>
            <a:ext cx="11496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 sz="9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  <a:t>15 000</a:t>
            </a:r>
            <a:endParaRPr sz="900">
              <a:solidFill>
                <a:schemeClr val="lt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124" name="Google Shape;124;p18"/>
          <p:cNvSpPr txBox="1"/>
          <p:nvPr/>
        </p:nvSpPr>
        <p:spPr>
          <a:xfrm>
            <a:off x="1772118" y="3340326"/>
            <a:ext cx="11496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 sz="9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  <a:t>30 000</a:t>
            </a:r>
            <a:endParaRPr sz="900">
              <a:solidFill>
                <a:schemeClr val="lt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125" name="Google Shape;125;p18"/>
          <p:cNvSpPr txBox="1"/>
          <p:nvPr/>
        </p:nvSpPr>
        <p:spPr>
          <a:xfrm>
            <a:off x="1772118" y="3607226"/>
            <a:ext cx="11496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 sz="9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  <a:t>45 000</a:t>
            </a:r>
            <a:endParaRPr sz="900">
              <a:solidFill>
                <a:schemeClr val="lt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126" name="Google Shape;126;p18"/>
          <p:cNvSpPr txBox="1"/>
          <p:nvPr/>
        </p:nvSpPr>
        <p:spPr>
          <a:xfrm>
            <a:off x="1772118" y="3863451"/>
            <a:ext cx="11496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 sz="9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  <a:t>60 000</a:t>
            </a:r>
            <a:endParaRPr sz="900">
              <a:solidFill>
                <a:schemeClr val="lt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127" name="Google Shape;127;p18"/>
          <p:cNvSpPr txBox="1"/>
          <p:nvPr/>
        </p:nvSpPr>
        <p:spPr>
          <a:xfrm>
            <a:off x="1772118" y="4130351"/>
            <a:ext cx="11496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 sz="9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  <a:t>по запросу</a:t>
            </a:r>
            <a:endParaRPr sz="900">
              <a:solidFill>
                <a:schemeClr val="lt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128" name="Google Shape;128;p18"/>
          <p:cNvSpPr txBox="1"/>
          <p:nvPr/>
        </p:nvSpPr>
        <p:spPr>
          <a:xfrm>
            <a:off x="2921718" y="1795800"/>
            <a:ext cx="11496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 sz="9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  <a:t>5000</a:t>
            </a:r>
            <a:endParaRPr sz="900">
              <a:solidFill>
                <a:schemeClr val="lt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129" name="Google Shape;129;p18"/>
          <p:cNvSpPr txBox="1"/>
          <p:nvPr/>
        </p:nvSpPr>
        <p:spPr>
          <a:xfrm>
            <a:off x="2921718" y="2062700"/>
            <a:ext cx="11496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 sz="9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  <a:t>1</a:t>
            </a:r>
            <a:r>
              <a:rPr lang="ru" sz="9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  <a:t>0 000</a:t>
            </a:r>
            <a:endParaRPr sz="900">
              <a:solidFill>
                <a:schemeClr val="lt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130" name="Google Shape;130;p18"/>
          <p:cNvSpPr txBox="1"/>
          <p:nvPr/>
        </p:nvSpPr>
        <p:spPr>
          <a:xfrm>
            <a:off x="2921718" y="2314201"/>
            <a:ext cx="11496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 sz="9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  <a:t>15</a:t>
            </a:r>
            <a:r>
              <a:rPr lang="ru" sz="9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  <a:t> 000</a:t>
            </a:r>
            <a:endParaRPr sz="900">
              <a:solidFill>
                <a:schemeClr val="lt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131" name="Google Shape;131;p18"/>
          <p:cNvSpPr txBox="1"/>
          <p:nvPr/>
        </p:nvSpPr>
        <p:spPr>
          <a:xfrm>
            <a:off x="2921718" y="2581101"/>
            <a:ext cx="11496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 sz="9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  <a:t>2</a:t>
            </a:r>
            <a:r>
              <a:rPr lang="ru" sz="9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  <a:t>0 000</a:t>
            </a:r>
            <a:endParaRPr sz="900">
              <a:solidFill>
                <a:schemeClr val="lt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132" name="Google Shape;132;p18"/>
          <p:cNvSpPr txBox="1"/>
          <p:nvPr/>
        </p:nvSpPr>
        <p:spPr>
          <a:xfrm>
            <a:off x="2921718" y="2821925"/>
            <a:ext cx="11496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 sz="9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  <a:t>25</a:t>
            </a:r>
            <a:r>
              <a:rPr lang="ru" sz="9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  <a:t> 000</a:t>
            </a:r>
            <a:endParaRPr sz="900">
              <a:solidFill>
                <a:schemeClr val="lt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133" name="Google Shape;133;p18"/>
          <p:cNvSpPr txBox="1"/>
          <p:nvPr/>
        </p:nvSpPr>
        <p:spPr>
          <a:xfrm>
            <a:off x="2921718" y="3088825"/>
            <a:ext cx="11496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 sz="9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  <a:t>35</a:t>
            </a:r>
            <a:r>
              <a:rPr lang="ru" sz="9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  <a:t> 000</a:t>
            </a:r>
            <a:endParaRPr sz="900">
              <a:solidFill>
                <a:schemeClr val="lt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134" name="Google Shape;134;p18"/>
          <p:cNvSpPr txBox="1"/>
          <p:nvPr/>
        </p:nvSpPr>
        <p:spPr>
          <a:xfrm>
            <a:off x="2921718" y="3340326"/>
            <a:ext cx="11496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 sz="9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  <a:t>по запросу</a:t>
            </a:r>
            <a:endParaRPr sz="900">
              <a:solidFill>
                <a:schemeClr val="lt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135" name="Google Shape;135;p18"/>
          <p:cNvSpPr txBox="1"/>
          <p:nvPr/>
        </p:nvSpPr>
        <p:spPr>
          <a:xfrm>
            <a:off x="2921718" y="3607226"/>
            <a:ext cx="11496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 sz="9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  <a:t>по запросу</a:t>
            </a:r>
            <a:endParaRPr sz="900">
              <a:solidFill>
                <a:schemeClr val="lt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136" name="Google Shape;136;p18"/>
          <p:cNvSpPr txBox="1"/>
          <p:nvPr/>
        </p:nvSpPr>
        <p:spPr>
          <a:xfrm>
            <a:off x="2921718" y="3863451"/>
            <a:ext cx="11496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 sz="9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  <a:t>по запросу</a:t>
            </a:r>
            <a:endParaRPr sz="900">
              <a:solidFill>
                <a:schemeClr val="lt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137" name="Google Shape;137;p18"/>
          <p:cNvSpPr txBox="1"/>
          <p:nvPr/>
        </p:nvSpPr>
        <p:spPr>
          <a:xfrm>
            <a:off x="2921718" y="4130351"/>
            <a:ext cx="11496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ru" sz="900">
                <a:solidFill>
                  <a:schemeClr val="lt1"/>
                </a:solidFill>
                <a:latin typeface="Inter"/>
                <a:ea typeface="Inter"/>
                <a:cs typeface="Inter"/>
                <a:sym typeface="Inter"/>
              </a:rPr>
              <a:t>по запросу</a:t>
            </a:r>
            <a:endParaRPr sz="900">
              <a:solidFill>
                <a:schemeClr val="lt1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138" name="Google Shape;138;p18"/>
          <p:cNvSpPr txBox="1"/>
          <p:nvPr/>
        </p:nvSpPr>
        <p:spPr>
          <a:xfrm>
            <a:off x="7207093" y="3663435"/>
            <a:ext cx="11496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900">
                <a:solidFill>
                  <a:srgbClr val="F3783D"/>
                </a:solidFill>
                <a:latin typeface="Inter"/>
                <a:ea typeface="Inter"/>
                <a:cs typeface="Inter"/>
                <a:sym typeface="Inter"/>
              </a:rPr>
              <a:t>30 000 руб</a:t>
            </a:r>
            <a:endParaRPr b="1" sz="900">
              <a:solidFill>
                <a:srgbClr val="F3783D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139" name="Google Shape;139;p18"/>
          <p:cNvSpPr txBox="1"/>
          <p:nvPr/>
        </p:nvSpPr>
        <p:spPr>
          <a:xfrm>
            <a:off x="7174918" y="3904585"/>
            <a:ext cx="11496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900">
                <a:solidFill>
                  <a:srgbClr val="F3783D"/>
                </a:solidFill>
                <a:latin typeface="Inter"/>
                <a:ea typeface="Inter"/>
                <a:cs typeface="Inter"/>
                <a:sym typeface="Inter"/>
              </a:rPr>
              <a:t>50 000 руб</a:t>
            </a:r>
            <a:endParaRPr b="1" sz="900">
              <a:solidFill>
                <a:srgbClr val="F3783D"/>
              </a:solidFill>
              <a:latin typeface="Inter"/>
              <a:ea typeface="Inter"/>
              <a:cs typeface="Inter"/>
              <a:sym typeface="Inter"/>
            </a:endParaRPr>
          </a:p>
        </p:txBody>
      </p:sp>
      <p:sp>
        <p:nvSpPr>
          <p:cNvPr id="140" name="Google Shape;140;p18"/>
          <p:cNvSpPr txBox="1"/>
          <p:nvPr/>
        </p:nvSpPr>
        <p:spPr>
          <a:xfrm>
            <a:off x="7393731" y="4173688"/>
            <a:ext cx="1149600" cy="323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ru" sz="900">
                <a:solidFill>
                  <a:srgbClr val="F3783D"/>
                </a:solidFill>
                <a:latin typeface="Inter"/>
                <a:ea typeface="Inter"/>
                <a:cs typeface="Inter"/>
                <a:sym typeface="Inter"/>
              </a:rPr>
              <a:t>90 000 руб</a:t>
            </a:r>
            <a:endParaRPr b="1" sz="900">
              <a:solidFill>
                <a:srgbClr val="F3783D"/>
              </a:solidFill>
              <a:latin typeface="Inter"/>
              <a:ea typeface="Inter"/>
              <a:cs typeface="Inter"/>
              <a:sym typeface="Inter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48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152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